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4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1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1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5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6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9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5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2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0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39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7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Direct and Indirect Object Pronouns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By: Marcella D.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4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8520"/>
              </p:ext>
            </p:extLst>
          </p:nvPr>
        </p:nvGraphicFramePr>
        <p:xfrm>
          <a:off x="838200" y="1295400"/>
          <a:ext cx="7467600" cy="4367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 Object Pronoun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 Object 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 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me 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7663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le/la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they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09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Object pronouns are those tricky little words in sentences that replace nouns affected by verbs. There are two types:</a:t>
            </a:r>
          </a:p>
          <a:p>
            <a:endParaRPr lang="en-US" sz="2400" dirty="0" smtClean="0"/>
          </a:p>
          <a:p>
            <a:r>
              <a:rPr lang="en-US" sz="2400" dirty="0" smtClean="0"/>
              <a:t>Direct object pronouns (</a:t>
            </a:r>
            <a:r>
              <a:rPr lang="en-US" sz="2400" dirty="0" err="1" smtClean="0"/>
              <a:t>pronoms</a:t>
            </a:r>
            <a:r>
              <a:rPr lang="en-US" sz="2400" dirty="0" smtClean="0"/>
              <a:t> </a:t>
            </a:r>
            <a:r>
              <a:rPr lang="en-US" sz="2400" dirty="0" err="1" smtClean="0"/>
              <a:t>objets</a:t>
            </a:r>
            <a:r>
              <a:rPr lang="en-US" sz="2400" dirty="0" smtClean="0"/>
              <a:t> directs) replace the people or things that receive the action of the verb in a sentence.</a:t>
            </a:r>
          </a:p>
          <a:p>
            <a:endParaRPr lang="en-US" sz="2400" dirty="0" smtClean="0"/>
          </a:p>
          <a:p>
            <a:r>
              <a:rPr lang="en-US" sz="2400" dirty="0" smtClean="0"/>
              <a:t>Indirect object pronouns (</a:t>
            </a:r>
            <a:r>
              <a:rPr lang="en-US" sz="2400" dirty="0" err="1" smtClean="0"/>
              <a:t>pronoms</a:t>
            </a:r>
            <a:r>
              <a:rPr lang="en-US" sz="2400" dirty="0" smtClean="0"/>
              <a:t> </a:t>
            </a:r>
            <a:r>
              <a:rPr lang="en-US" sz="2400" dirty="0" err="1" smtClean="0"/>
              <a:t>objets</a:t>
            </a:r>
            <a:r>
              <a:rPr lang="en-US" sz="2400" dirty="0" smtClean="0"/>
              <a:t> </a:t>
            </a:r>
            <a:r>
              <a:rPr lang="en-US" sz="2400" dirty="0" err="1" smtClean="0"/>
              <a:t>indirects</a:t>
            </a:r>
            <a:r>
              <a:rPr lang="en-US" sz="2400" dirty="0" smtClean="0"/>
              <a:t>) replace the people in a sentence to/for whom the action of the verb occurs.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108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Examples of 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J'ai dit la vérité. / Je l'ai dite.</a:t>
            </a:r>
          </a:p>
          <a:p>
            <a:pPr marL="0" indent="0">
              <a:buNone/>
            </a:pPr>
            <a:r>
              <a:rPr lang="fr-FR" sz="2800" dirty="0" smtClean="0"/>
              <a:t>I </a:t>
            </a:r>
            <a:r>
              <a:rPr lang="fr-FR" sz="2800" dirty="0" err="1" smtClean="0"/>
              <a:t>told</a:t>
            </a:r>
            <a:r>
              <a:rPr lang="fr-FR" sz="2800" dirty="0" smtClean="0"/>
              <a:t> the </a:t>
            </a:r>
            <a:r>
              <a:rPr lang="fr-FR" sz="2800" dirty="0" err="1" smtClean="0"/>
              <a:t>truth</a:t>
            </a:r>
            <a:r>
              <a:rPr lang="fr-FR" sz="2800" dirty="0" smtClean="0"/>
              <a:t>. / I </a:t>
            </a:r>
            <a:r>
              <a:rPr lang="fr-FR" sz="2800" dirty="0" err="1" smtClean="0"/>
              <a:t>told</a:t>
            </a:r>
            <a:r>
              <a:rPr lang="fr-FR" sz="2800" dirty="0" smtClean="0"/>
              <a:t> </a:t>
            </a:r>
            <a:r>
              <a:rPr lang="fr-FR" sz="2800" dirty="0" err="1" smtClean="0"/>
              <a:t>it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Tu connais Jean et Pierre. / Tu les connais.</a:t>
            </a:r>
          </a:p>
          <a:p>
            <a:pPr marL="0" indent="0">
              <a:buNone/>
            </a:pPr>
            <a:r>
              <a:rPr lang="fr-FR" sz="2800" dirty="0" smtClean="0"/>
              <a:t>You know Jean and Pierre. / You know </a:t>
            </a:r>
            <a:r>
              <a:rPr lang="fr-FR" sz="2800" dirty="0" err="1" smtClean="0"/>
              <a:t>them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r>
              <a:rPr lang="fr-FR" sz="2800" dirty="0" smtClean="0"/>
              <a:t>  </a:t>
            </a:r>
          </a:p>
          <a:p>
            <a:pPr marL="0" indent="0">
              <a:buNone/>
            </a:pPr>
            <a:r>
              <a:rPr lang="fr-FR" sz="2800" dirty="0" smtClean="0"/>
              <a:t>J'ai acheté le livre. </a:t>
            </a:r>
            <a:r>
              <a:rPr lang="fr-FR" sz="2800" dirty="0"/>
              <a:t>/</a:t>
            </a:r>
            <a:r>
              <a:rPr lang="fr-FR" sz="2800" dirty="0" smtClean="0"/>
              <a:t> Je l'ai acheté.</a:t>
            </a:r>
          </a:p>
          <a:p>
            <a:pPr marL="0" indent="0">
              <a:buNone/>
            </a:pPr>
            <a:r>
              <a:rPr lang="fr-FR" sz="2800" dirty="0" smtClean="0"/>
              <a:t>I </a:t>
            </a:r>
            <a:r>
              <a:rPr lang="fr-FR" sz="2800" dirty="0" err="1" smtClean="0"/>
              <a:t>bought</a:t>
            </a:r>
            <a:r>
              <a:rPr lang="fr-FR" sz="2800" dirty="0" smtClean="0"/>
              <a:t> the book. </a:t>
            </a:r>
            <a:r>
              <a:rPr lang="fr-FR" sz="2800" dirty="0"/>
              <a:t>/</a:t>
            </a:r>
            <a:r>
              <a:rPr lang="fr-FR" sz="2800" dirty="0" smtClean="0"/>
              <a:t>I </a:t>
            </a:r>
            <a:r>
              <a:rPr lang="fr-FR" sz="2800" dirty="0" err="1" smtClean="0"/>
              <a:t>bought</a:t>
            </a:r>
            <a:r>
              <a:rPr lang="fr-FR" sz="2800" dirty="0" smtClean="0"/>
              <a:t> </a:t>
            </a:r>
            <a:r>
              <a:rPr lang="fr-FR" sz="2800" dirty="0" err="1" smtClean="0"/>
              <a:t>it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211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Indirect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un </a:t>
            </a:r>
            <a:r>
              <a:rPr lang="en-US" dirty="0" err="1" smtClean="0"/>
              <a:t>livre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gave him/her a book.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des </a:t>
            </a:r>
            <a:r>
              <a:rPr lang="en-US" dirty="0" err="1" smtClean="0"/>
              <a:t>chocolats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en-US" dirty="0" err="1" smtClean="0"/>
              <a:t>J’allais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I was going to talk to him.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43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225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Object Pronouns</vt:lpstr>
      <vt:lpstr>PowerPoint Presentation</vt:lpstr>
      <vt:lpstr>Where do you put the object pronoun in French?</vt:lpstr>
      <vt:lpstr>Examples of Direct</vt:lpstr>
      <vt:lpstr>Examples of Indirect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dcterms:created xsi:type="dcterms:W3CDTF">2013-01-29T16:11:17Z</dcterms:created>
  <dcterms:modified xsi:type="dcterms:W3CDTF">2013-02-01T15:56:21Z</dcterms:modified>
</cp:coreProperties>
</file>